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333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7" r:id="rId16"/>
    <p:sldId id="325" r:id="rId17"/>
    <p:sldId id="331" r:id="rId18"/>
    <p:sldId id="329" r:id="rId19"/>
    <p:sldId id="330" r:id="rId20"/>
    <p:sldId id="337" r:id="rId21"/>
    <p:sldId id="332" r:id="rId22"/>
    <p:sldId id="334" r:id="rId23"/>
    <p:sldId id="292" r:id="rId24"/>
    <p:sldId id="336" r:id="rId25"/>
    <p:sldId id="335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1A1"/>
    <a:srgbClr val="FCF1DB"/>
    <a:srgbClr val="46E7DA"/>
    <a:srgbClr val="FFFBC7"/>
    <a:srgbClr val="7DD3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6132"/>
  </p:normalViewPr>
  <p:slideViewPr>
    <p:cSldViewPr snapToGrid="0" showGuides="1">
      <p:cViewPr varScale="1">
        <p:scale>
          <a:sx n="121" d="100"/>
          <a:sy n="121" d="100"/>
        </p:scale>
        <p:origin x="160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014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31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88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896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5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59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41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79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325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23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065C4-F0A1-0246-AB0F-BEE9A137A85E}" type="datetimeFigureOut">
              <a:rPr lang="en-US" smtClean="0"/>
              <a:t>1/4/24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59210-1128-5C44-B543-7D38F5806B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912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31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719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5113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600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9920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031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508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302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3139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5113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38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5843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151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751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9038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003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979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9183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1829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902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030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866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539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203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393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2566</TotalTime>
  <Words>0</Words>
  <Application>Microsoft Macintosh PowerPoint</Application>
  <PresentationFormat>On-screen Show (4:3)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10</cp:revision>
  <dcterms:created xsi:type="dcterms:W3CDTF">2024-01-02T21:21:49Z</dcterms:created>
  <dcterms:modified xsi:type="dcterms:W3CDTF">2024-01-04T16:17:11Z</dcterms:modified>
</cp:coreProperties>
</file>